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438A5B-919F-4336-93F0-77B9FB24F334}" v="2" dt="2021-05-01T14:41:57.7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3" d="100"/>
          <a:sy n="53" d="100"/>
        </p:scale>
        <p:origin x="203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ja Roth" userId="f596f94e84ce6051" providerId="LiveId" clId="{90438A5B-919F-4336-93F0-77B9FB24F334}"/>
    <pc:docChg chg="custSel modSld">
      <pc:chgData name="Anja Roth" userId="f596f94e84ce6051" providerId="LiveId" clId="{90438A5B-919F-4336-93F0-77B9FB24F334}" dt="2021-05-01T14:42:01.964" v="107" actId="1076"/>
      <pc:docMkLst>
        <pc:docMk/>
      </pc:docMkLst>
      <pc:sldChg chg="addSp delSp modSp mod">
        <pc:chgData name="Anja Roth" userId="f596f94e84ce6051" providerId="LiveId" clId="{90438A5B-919F-4336-93F0-77B9FB24F334}" dt="2021-05-01T14:42:01.964" v="107" actId="1076"/>
        <pc:sldMkLst>
          <pc:docMk/>
          <pc:sldMk cId="2737680561" sldId="258"/>
        </pc:sldMkLst>
        <pc:spChg chg="mod ord">
          <ac:chgData name="Anja Roth" userId="f596f94e84ce6051" providerId="LiveId" clId="{90438A5B-919F-4336-93F0-77B9FB24F334}" dt="2021-05-01T14:40:53.058" v="103" actId="1076"/>
          <ac:spMkLst>
            <pc:docMk/>
            <pc:sldMk cId="2737680561" sldId="258"/>
            <ac:spMk id="2" creationId="{29471BA5-F4C0-4025-9C30-8F7CF74867F1}"/>
          </ac:spMkLst>
        </pc:spChg>
        <pc:spChg chg="mod ord">
          <ac:chgData name="Anja Roth" userId="f596f94e84ce6051" providerId="LiveId" clId="{90438A5B-919F-4336-93F0-77B9FB24F334}" dt="2021-05-01T14:41:00.701" v="105" actId="1076"/>
          <ac:spMkLst>
            <pc:docMk/>
            <pc:sldMk cId="2737680561" sldId="258"/>
            <ac:spMk id="5" creationId="{A07419CD-CCFB-4EFC-AFF9-3380C0B1B7F3}"/>
          </ac:spMkLst>
        </pc:spChg>
        <pc:spChg chg="mod">
          <ac:chgData name="Anja Roth" userId="f596f94e84ce6051" providerId="LiveId" clId="{90438A5B-919F-4336-93F0-77B9FB24F334}" dt="2021-05-01T14:40:56.514" v="104" actId="1076"/>
          <ac:spMkLst>
            <pc:docMk/>
            <pc:sldMk cId="2737680561" sldId="258"/>
            <ac:spMk id="6" creationId="{89CB8165-6519-47F1-AC96-38E1F3EDD3B9}"/>
          </ac:spMkLst>
        </pc:spChg>
        <pc:spChg chg="mod">
          <ac:chgData name="Anja Roth" userId="f596f94e84ce6051" providerId="LiveId" clId="{90438A5B-919F-4336-93F0-77B9FB24F334}" dt="2021-05-01T14:40:44.637" v="102" actId="1076"/>
          <ac:spMkLst>
            <pc:docMk/>
            <pc:sldMk cId="2737680561" sldId="258"/>
            <ac:spMk id="8" creationId="{47DA9341-E4EA-4E18-BCF6-EFA6CEE1F36A}"/>
          </ac:spMkLst>
        </pc:spChg>
        <pc:spChg chg="mod">
          <ac:chgData name="Anja Roth" userId="f596f94e84ce6051" providerId="LiveId" clId="{90438A5B-919F-4336-93F0-77B9FB24F334}" dt="2021-05-01T14:37:35.154" v="50" actId="1076"/>
          <ac:spMkLst>
            <pc:docMk/>
            <pc:sldMk cId="2737680561" sldId="258"/>
            <ac:spMk id="9" creationId="{4D7EFFA2-8124-44B6-8254-437429CD0BCC}"/>
          </ac:spMkLst>
        </pc:spChg>
        <pc:spChg chg="del">
          <ac:chgData name="Anja Roth" userId="f596f94e84ce6051" providerId="LiveId" clId="{90438A5B-919F-4336-93F0-77B9FB24F334}" dt="2021-05-01T14:36:46.456" v="38" actId="26606"/>
          <ac:spMkLst>
            <pc:docMk/>
            <pc:sldMk cId="2737680561" sldId="258"/>
            <ac:spMk id="14" creationId="{2B566528-1B12-4246-9431-5C2D7D081168}"/>
          </ac:spMkLst>
        </pc:spChg>
        <pc:spChg chg="add del">
          <ac:chgData name="Anja Roth" userId="f596f94e84ce6051" providerId="LiveId" clId="{90438A5B-919F-4336-93F0-77B9FB24F334}" dt="2021-05-01T14:37:11.060" v="42" actId="26606"/>
          <ac:spMkLst>
            <pc:docMk/>
            <pc:sldMk cId="2737680561" sldId="258"/>
            <ac:spMk id="27" creationId="{DEE5C6BA-FE2A-4C38-8D88-E70C06E54F82}"/>
          </ac:spMkLst>
        </pc:spChg>
        <pc:spChg chg="add del">
          <ac:chgData name="Anja Roth" userId="f596f94e84ce6051" providerId="LiveId" clId="{90438A5B-919F-4336-93F0-77B9FB24F334}" dt="2021-05-01T14:37:11.060" v="42" actId="26606"/>
          <ac:spMkLst>
            <pc:docMk/>
            <pc:sldMk cId="2737680561" sldId="258"/>
            <ac:spMk id="31" creationId="{DE9FA85F-F0FB-4952-A05F-04CC67B18EE5}"/>
          </ac:spMkLst>
        </pc:spChg>
        <pc:spChg chg="add del">
          <ac:chgData name="Anja Roth" userId="f596f94e84ce6051" providerId="LiveId" clId="{90438A5B-919F-4336-93F0-77B9FB24F334}" dt="2021-05-01T14:37:11.060" v="42" actId="26606"/>
          <ac:spMkLst>
            <pc:docMk/>
            <pc:sldMk cId="2737680561" sldId="258"/>
            <ac:spMk id="33" creationId="{FEBD362A-CC27-47D9-8FC3-A5E91BA0760C}"/>
          </ac:spMkLst>
        </pc:spChg>
        <pc:grpChg chg="del">
          <ac:chgData name="Anja Roth" userId="f596f94e84ce6051" providerId="LiveId" clId="{90438A5B-919F-4336-93F0-77B9FB24F334}" dt="2021-05-01T14:36:46.456" v="38" actId="26606"/>
          <ac:grpSpMkLst>
            <pc:docMk/>
            <pc:sldMk cId="2737680561" sldId="258"/>
            <ac:grpSpMk id="16" creationId="{5995D10D-E9C9-47DB-AE7E-801FEF38F5C9}"/>
          </ac:grpSpMkLst>
        </pc:grpChg>
        <pc:grpChg chg="del">
          <ac:chgData name="Anja Roth" userId="f596f94e84ce6051" providerId="LiveId" clId="{90438A5B-919F-4336-93F0-77B9FB24F334}" dt="2021-05-01T14:36:46.456" v="38" actId="26606"/>
          <ac:grpSpMkLst>
            <pc:docMk/>
            <pc:sldMk cId="2737680561" sldId="258"/>
            <ac:grpSpMk id="20" creationId="{828A5161-06F1-46CF-8AD7-844680A59E13}"/>
          </ac:grpSpMkLst>
        </pc:grpChg>
        <pc:picChg chg="mod ord">
          <ac:chgData name="Anja Roth" userId="f596f94e84ce6051" providerId="LiveId" clId="{90438A5B-919F-4336-93F0-77B9FB24F334}" dt="2021-05-01T14:37:11.060" v="42" actId="26606"/>
          <ac:picMkLst>
            <pc:docMk/>
            <pc:sldMk cId="2737680561" sldId="258"/>
            <ac:picMk id="4" creationId="{F4CAF1B5-231A-4FE0-BC86-4C809DF371A5}"/>
          </ac:picMkLst>
        </pc:picChg>
        <pc:picChg chg="del mod">
          <ac:chgData name="Anja Roth" userId="f596f94e84ce6051" providerId="LiveId" clId="{90438A5B-919F-4336-93F0-77B9FB24F334}" dt="2021-05-01T14:36:56.712" v="40" actId="478"/>
          <ac:picMkLst>
            <pc:docMk/>
            <pc:sldMk cId="2737680561" sldId="258"/>
            <ac:picMk id="7" creationId="{4E4F237B-3BF0-4C57-A875-AF45D0E56EB2}"/>
          </ac:picMkLst>
        </pc:picChg>
        <pc:picChg chg="add mod">
          <ac:chgData name="Anja Roth" userId="f596f94e84ce6051" providerId="LiveId" clId="{90438A5B-919F-4336-93F0-77B9FB24F334}" dt="2021-05-01T14:42:01.964" v="107" actId="1076"/>
          <ac:picMkLst>
            <pc:docMk/>
            <pc:sldMk cId="2737680561" sldId="258"/>
            <ac:picMk id="23" creationId="{AD085C9D-761A-42C1-A263-04020EEB3745}"/>
          </ac:picMkLst>
        </pc:picChg>
        <pc:picChg chg="add del">
          <ac:chgData name="Anja Roth" userId="f596f94e84ce6051" providerId="LiveId" clId="{90438A5B-919F-4336-93F0-77B9FB24F334}" dt="2021-05-01T14:37:11.060" v="42" actId="26606"/>
          <ac:picMkLst>
            <pc:docMk/>
            <pc:sldMk cId="2737680561" sldId="258"/>
            <ac:picMk id="29" creationId="{53E66F28-0926-4CFB-BDAB-646CAB184CB0}"/>
          </ac:picMkLst>
        </pc:picChg>
        <pc:picChg chg="add">
          <ac:chgData name="Anja Roth" userId="f596f94e84ce6051" providerId="LiveId" clId="{90438A5B-919F-4336-93F0-77B9FB24F334}" dt="2021-05-01T14:37:11.060" v="42" actId="26606"/>
          <ac:picMkLst>
            <pc:docMk/>
            <pc:sldMk cId="2737680561" sldId="258"/>
            <ac:picMk id="38" creationId="{54DDEBDD-D8BD-41A6-8A0D-B00E3768B0F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73A5-E832-4709-92E7-9394B6B84E33}" type="datetimeFigureOut">
              <a:rPr lang="de-DE" smtClean="0"/>
              <a:t>01.05.2021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F067-85EC-48D0-B673-5E1FA21C5B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6375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73A5-E832-4709-92E7-9394B6B84E33}" type="datetimeFigureOut">
              <a:rPr lang="de-DE" smtClean="0"/>
              <a:t>01.05.2021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F067-85EC-48D0-B673-5E1FA21C5B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4162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73A5-E832-4709-92E7-9394B6B84E33}" type="datetimeFigureOut">
              <a:rPr lang="de-DE" smtClean="0"/>
              <a:t>01.05.2021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F067-85EC-48D0-B673-5E1FA21C5B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8745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73A5-E832-4709-92E7-9394B6B84E33}" type="datetimeFigureOut">
              <a:rPr lang="de-DE" smtClean="0"/>
              <a:t>01.05.2021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F067-85EC-48D0-B673-5E1FA21C5B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7630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73A5-E832-4709-92E7-9394B6B84E33}" type="datetimeFigureOut">
              <a:rPr lang="de-DE" smtClean="0"/>
              <a:t>01.05.2021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F067-85EC-48D0-B673-5E1FA21C5B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4992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73A5-E832-4709-92E7-9394B6B84E33}" type="datetimeFigureOut">
              <a:rPr lang="de-DE" smtClean="0"/>
              <a:t>01.05.2021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F067-85EC-48D0-B673-5E1FA21C5B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5442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73A5-E832-4709-92E7-9394B6B84E33}" type="datetimeFigureOut">
              <a:rPr lang="de-DE" smtClean="0"/>
              <a:t>01.05.2021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F067-85EC-48D0-B673-5E1FA21C5B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1847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73A5-E832-4709-92E7-9394B6B84E33}" type="datetimeFigureOut">
              <a:rPr lang="de-DE" smtClean="0"/>
              <a:t>01.05.2021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F067-85EC-48D0-B673-5E1FA21C5B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3669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73A5-E832-4709-92E7-9394B6B84E33}" type="datetimeFigureOut">
              <a:rPr lang="de-DE" smtClean="0"/>
              <a:t>01.05.2021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F067-85EC-48D0-B673-5E1FA21C5B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9931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73A5-E832-4709-92E7-9394B6B84E33}" type="datetimeFigureOut">
              <a:rPr lang="de-DE" smtClean="0"/>
              <a:t>01.05.2021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F067-85EC-48D0-B673-5E1FA21C5B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0946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73A5-E832-4709-92E7-9394B6B84E33}" type="datetimeFigureOut">
              <a:rPr lang="de-DE" smtClean="0"/>
              <a:t>01.05.2021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F067-85EC-48D0-B673-5E1FA21C5B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8814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273A5-E832-4709-92E7-9394B6B84E33}" type="datetimeFigureOut">
              <a:rPr lang="de-DE" smtClean="0"/>
              <a:t>01.05.2021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CF067-85EC-48D0-B673-5E1FA21C5B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9298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4CAF1B5-231A-4FE0-BC86-4C809DF371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43" r="49463" b="1"/>
          <a:stretch/>
        </p:blipFill>
        <p:spPr>
          <a:xfrm>
            <a:off x="3261117" y="10"/>
            <a:ext cx="3596711" cy="1219199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6858000" cy="12192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9471BA5-F4C0-4025-9C30-8F7CF7486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70" y="652914"/>
            <a:ext cx="5545457" cy="120297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defTabSz="914400"/>
            <a:r>
              <a:rPr lang="en-US" sz="4100" dirty="0" err="1">
                <a:solidFill>
                  <a:srgbClr val="000000"/>
                </a:solidFill>
              </a:rPr>
              <a:t>Rhabarber</a:t>
            </a:r>
            <a:r>
              <a:rPr lang="en-US" sz="4100" dirty="0">
                <a:solidFill>
                  <a:srgbClr val="000000"/>
                </a:solidFill>
              </a:rPr>
              <a:t>- </a:t>
            </a:r>
            <a:r>
              <a:rPr lang="en-US" sz="4100" dirty="0" err="1">
                <a:solidFill>
                  <a:srgbClr val="000000"/>
                </a:solidFill>
              </a:rPr>
              <a:t>Erdbeer-Joghurt</a:t>
            </a:r>
            <a:r>
              <a:rPr lang="en-US" sz="41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07419CD-CCFB-4EFC-AFF9-3380C0B1B7F3}"/>
              </a:ext>
            </a:extLst>
          </p:cNvPr>
          <p:cNvSpPr txBox="1"/>
          <p:nvPr/>
        </p:nvSpPr>
        <p:spPr>
          <a:xfrm>
            <a:off x="305047" y="5374165"/>
            <a:ext cx="3787810" cy="61649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R="238125" defTabSz="914400" fontAlgn="t">
              <a:lnSpc>
                <a:spcPct val="90000"/>
              </a:lnSpc>
              <a:spcAft>
                <a:spcPts val="1125"/>
              </a:spcAft>
            </a:pPr>
            <a:r>
              <a:rPr lang="en-US" sz="1900" b="1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Zubereitung</a:t>
            </a:r>
            <a:r>
              <a:rPr lang="en-US" sz="19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400" spc="20" dirty="0">
              <a:solidFill>
                <a:srgbClr val="000000"/>
              </a:solidFill>
              <a:effectLst/>
            </a:endParaRPr>
          </a:p>
          <a:p>
            <a:pPr marR="238125" defTabSz="914400" fontAlgn="t">
              <a:lnSpc>
                <a:spcPct val="90000"/>
              </a:lnSpc>
              <a:spcAft>
                <a:spcPts val="1125"/>
              </a:spcAft>
            </a:pP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Rhabarber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waschen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putzen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und in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kleine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Stücke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schneiden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Rhabarberstücke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mit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50 ml Wasser in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einen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Topf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geben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und in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etwa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4-6 Min. gar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dünsten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Nach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Geschmack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den Zucker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oder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Flüssigsüße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unterrühren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Rhabarber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erkalten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lassen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Erdbeeren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waschen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4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kleine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Erdbeeren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mit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Grün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zum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Verzieren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bei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Seite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stellen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Übrige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Erdbeeren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putzen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in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kleine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Stücke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schneiden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unterrühren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R="238125" defTabSz="914400" fontAlgn="t">
              <a:lnSpc>
                <a:spcPct val="90000"/>
              </a:lnSpc>
              <a:spcAft>
                <a:spcPts val="1125"/>
              </a:spcAft>
            </a:pP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Joghurt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eine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Rührschüssel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geben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den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Vanillezucker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unterrühren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Die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Hälfte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Fruchtmasse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Dessertschalen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oder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gläser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füllen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Den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Vanille-Joghurt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darauf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verteilen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mit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übrigen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Erdbeeren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verzieren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R="238125" defTabSz="914400" fontAlgn="t">
              <a:lnSpc>
                <a:spcPct val="90000"/>
              </a:lnSpc>
              <a:spcAft>
                <a:spcPts val="1125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Bis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zum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Verzehr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kalt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stellen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R="238125" indent="-228600" defTabSz="914400" fontAlgn="t">
              <a:lnSpc>
                <a:spcPct val="90000"/>
              </a:lnSpc>
              <a:spcAft>
                <a:spcPts val="1125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  <a:effectLst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9CB8165-6519-47F1-AC96-38E1F3EDD3B9}"/>
              </a:ext>
            </a:extLst>
          </p:cNvPr>
          <p:cNvSpPr txBox="1"/>
          <p:nvPr/>
        </p:nvSpPr>
        <p:spPr>
          <a:xfrm>
            <a:off x="305047" y="1798177"/>
            <a:ext cx="3078673" cy="4149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85750" fontAlgn="t">
              <a:lnSpc>
                <a:spcPts val="1350"/>
              </a:lnSpc>
              <a:spcAft>
                <a:spcPts val="750"/>
              </a:spcAft>
            </a:pPr>
            <a:r>
              <a:rPr lang="de-DE" sz="1800" b="1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Zutaten </a:t>
            </a:r>
          </a:p>
          <a:p>
            <a:pPr marR="285750" fontAlgn="t">
              <a:lnSpc>
                <a:spcPts val="1350"/>
              </a:lnSpc>
              <a:spcAft>
                <a:spcPts val="750"/>
              </a:spcAft>
            </a:pPr>
            <a:r>
              <a:rPr lang="de-DE" sz="1800" b="1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(4 Personen):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250 g Rhabarber	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50 ml Wasser		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50g – 100g  Zucker oder 1 EL Flüssigsüße</a:t>
            </a:r>
            <a:endParaRPr lang="de-D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250 g Erdbeeren	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150 g Naturjoghurt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½ Packung Vanillezucker</a:t>
            </a:r>
            <a:endParaRPr lang="de-D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285750" fontAlgn="t">
              <a:lnSpc>
                <a:spcPts val="1350"/>
              </a:lnSpc>
              <a:spcAft>
                <a:spcPts val="750"/>
              </a:spcAft>
            </a:pPr>
            <a:endParaRPr lang="de-DE" sz="1800" b="1" spc="2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R="285750" fontAlgn="t">
              <a:lnSpc>
                <a:spcPts val="1350"/>
              </a:lnSpc>
              <a:spcAft>
                <a:spcPts val="750"/>
              </a:spcAft>
            </a:pPr>
            <a:endParaRPr lang="de-DE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47DA9341-E4EA-4E18-BCF6-EFA6CEE1F36A}"/>
              </a:ext>
            </a:extLst>
          </p:cNvPr>
          <p:cNvSpPr txBox="1">
            <a:spLocks/>
          </p:cNvSpPr>
          <p:nvPr/>
        </p:nvSpPr>
        <p:spPr>
          <a:xfrm>
            <a:off x="86085" y="11569029"/>
            <a:ext cx="4686931" cy="6229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200" dirty="0">
                <a:solidFill>
                  <a:schemeClr val="tx2"/>
                </a:solidFill>
              </a:rPr>
              <a:t>Rezept und Foto  www.praxis-ernaehrung.de</a:t>
            </a:r>
          </a:p>
          <a:p>
            <a:pPr marL="0" indent="0">
              <a:buNone/>
            </a:pPr>
            <a:r>
              <a:rPr lang="de-DE" sz="1200" dirty="0" err="1">
                <a:solidFill>
                  <a:schemeClr val="tx2"/>
                </a:solidFill>
              </a:rPr>
              <a:t>Dipl.oec.troph</a:t>
            </a:r>
            <a:r>
              <a:rPr lang="de-DE" sz="1200" dirty="0">
                <a:solidFill>
                  <a:schemeClr val="tx2"/>
                </a:solidFill>
              </a:rPr>
              <a:t>. Anja Roth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D7EFFA2-8124-44B6-8254-437429CD0BCC}"/>
              </a:ext>
            </a:extLst>
          </p:cNvPr>
          <p:cNvSpPr txBox="1"/>
          <p:nvPr/>
        </p:nvSpPr>
        <p:spPr>
          <a:xfrm>
            <a:off x="3383893" y="160556"/>
            <a:ext cx="3560193" cy="9847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r" defTabSz="914400">
              <a:lnSpc>
                <a:spcPct val="90000"/>
              </a:lnSpc>
              <a:spcAft>
                <a:spcPts val="600"/>
              </a:spcAft>
            </a:pPr>
            <a:r>
              <a:rPr lang="en-US" sz="2100" b="1" dirty="0" err="1"/>
              <a:t>Durch</a:t>
            </a:r>
            <a:r>
              <a:rPr lang="en-US" sz="2100" b="1" dirty="0"/>
              <a:t> Dick und </a:t>
            </a:r>
            <a:r>
              <a:rPr lang="en-US" sz="2100" dirty="0" err="1"/>
              <a:t>Dünn</a:t>
            </a:r>
            <a:endParaRPr lang="en-US" sz="2100" dirty="0"/>
          </a:p>
          <a:p>
            <a:pPr algn="r" defTabSz="914400">
              <a:lnSpc>
                <a:spcPct val="90000"/>
              </a:lnSpc>
              <a:spcAft>
                <a:spcPts val="600"/>
              </a:spcAft>
            </a:pPr>
            <a:r>
              <a:rPr lang="en-US" sz="2100" dirty="0"/>
              <a:t>www.adipositas-uni-bonn.de</a:t>
            </a:r>
          </a:p>
        </p:txBody>
      </p:sp>
      <p:pic>
        <p:nvPicPr>
          <p:cNvPr id="23" name="Grafik 22" descr="Ein Bild, das Text enthält.&#10;&#10;Automatisch generierte Beschreibung">
            <a:extLst>
              <a:ext uri="{FF2B5EF4-FFF2-40B4-BE49-F238E27FC236}">
                <a16:creationId xmlns:a16="http://schemas.microsoft.com/office/drawing/2014/main" id="{AD085C9D-761A-42C1-A263-04020EEB37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31" y="11880514"/>
            <a:ext cx="1180470" cy="20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680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</Words>
  <Application>Microsoft Office PowerPoint</Application>
  <PresentationFormat>Breitbild</PresentationFormat>
  <Paragraphs>17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</vt:lpstr>
      <vt:lpstr>Rhabarber- Erdbeer-Joghurt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Glücksschweinchen aus Quark-Öl-Teig (ergibt ca. 8-10 )</dc:title>
  <dc:creator>Anja Roth</dc:creator>
  <cp:lastModifiedBy>Anja Roth</cp:lastModifiedBy>
  <cp:revision>4</cp:revision>
  <dcterms:created xsi:type="dcterms:W3CDTF">2021-01-01T12:33:16Z</dcterms:created>
  <dcterms:modified xsi:type="dcterms:W3CDTF">2021-05-01T14:42:08Z</dcterms:modified>
</cp:coreProperties>
</file>